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687" r:id="rId2"/>
    <p:sldMasterId id="2147483699" r:id="rId3"/>
  </p:sldMasterIdLst>
  <p:notesMasterIdLst>
    <p:notesMasterId r:id="rId16"/>
  </p:notesMasterIdLst>
  <p:sldIdLst>
    <p:sldId id="256" r:id="rId4"/>
    <p:sldId id="257" r:id="rId5"/>
    <p:sldId id="280" r:id="rId6"/>
    <p:sldId id="279" r:id="rId7"/>
    <p:sldId id="278" r:id="rId8"/>
    <p:sldId id="269" r:id="rId9"/>
    <p:sldId id="276" r:id="rId10"/>
    <p:sldId id="282" r:id="rId11"/>
    <p:sldId id="262" r:id="rId12"/>
    <p:sldId id="263" r:id="rId13"/>
    <p:sldId id="277" r:id="rId14"/>
    <p:sldId id="265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62"/>
    <p:restoredTop sz="94673"/>
  </p:normalViewPr>
  <p:slideViewPr>
    <p:cSldViewPr snapToGrid="0">
      <p:cViewPr varScale="1">
        <p:scale>
          <a:sx n="81" d="100"/>
          <a:sy n="81" d="100"/>
        </p:scale>
        <p:origin x="18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BD75AD-DA9A-42A4-9605-2E430ABFCC0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D29E5F-5B59-4494-BCF3-BBCFC62BD960}">
      <dgm:prSet/>
      <dgm:spPr/>
      <dgm:t>
        <a:bodyPr/>
        <a:lstStyle/>
        <a:p>
          <a:r>
            <a:rPr lang="pl-PL"/>
            <a:t>Zaimplementowanie mini-gier</a:t>
          </a:r>
          <a:endParaRPr lang="en-US"/>
        </a:p>
      </dgm:t>
    </dgm:pt>
    <dgm:pt modelId="{4D9E09D9-013B-488A-AC52-F4285401075A}" type="parTrans" cxnId="{4668A4E3-DB8C-4ADE-A15D-79338DCFF397}">
      <dgm:prSet/>
      <dgm:spPr/>
      <dgm:t>
        <a:bodyPr/>
        <a:lstStyle/>
        <a:p>
          <a:endParaRPr lang="en-US"/>
        </a:p>
      </dgm:t>
    </dgm:pt>
    <dgm:pt modelId="{9FC73E1A-4C4E-404D-9640-8EA9238100A9}" type="sibTrans" cxnId="{4668A4E3-DB8C-4ADE-A15D-79338DCFF397}">
      <dgm:prSet/>
      <dgm:spPr/>
      <dgm:t>
        <a:bodyPr/>
        <a:lstStyle/>
        <a:p>
          <a:endParaRPr lang="en-US"/>
        </a:p>
      </dgm:t>
    </dgm:pt>
    <dgm:pt modelId="{C0240986-7472-4002-94B6-65B3C26D5AA0}">
      <dgm:prSet/>
      <dgm:spPr/>
      <dgm:t>
        <a:bodyPr/>
        <a:lstStyle/>
        <a:p>
          <a:r>
            <a:rPr lang="pl-PL"/>
            <a:t>Stworzenie panelu administracyjnego</a:t>
          </a:r>
          <a:endParaRPr lang="en-US"/>
        </a:p>
      </dgm:t>
    </dgm:pt>
    <dgm:pt modelId="{1499E255-2934-4E8C-9927-366C2EBFA4F1}" type="parTrans" cxnId="{5F26253D-1DB5-41B2-80F3-21863D4DBAB0}">
      <dgm:prSet/>
      <dgm:spPr/>
      <dgm:t>
        <a:bodyPr/>
        <a:lstStyle/>
        <a:p>
          <a:endParaRPr lang="en-US"/>
        </a:p>
      </dgm:t>
    </dgm:pt>
    <dgm:pt modelId="{C000E9AA-CA86-431D-8585-B05F0D7FEF08}" type="sibTrans" cxnId="{5F26253D-1DB5-41B2-80F3-21863D4DBAB0}">
      <dgm:prSet/>
      <dgm:spPr/>
      <dgm:t>
        <a:bodyPr/>
        <a:lstStyle/>
        <a:p>
          <a:endParaRPr lang="en-US"/>
        </a:p>
      </dgm:t>
    </dgm:pt>
    <dgm:pt modelId="{5C6EB4E3-29DB-4676-8123-348581254388}">
      <dgm:prSet/>
      <dgm:spPr/>
      <dgm:t>
        <a:bodyPr/>
        <a:lstStyle/>
        <a:p>
          <a:r>
            <a:rPr lang="pl-PL"/>
            <a:t>Usprawnienie wgrywania danych i konfiguracji</a:t>
          </a:r>
          <a:endParaRPr lang="en-US"/>
        </a:p>
      </dgm:t>
    </dgm:pt>
    <dgm:pt modelId="{67679386-C34A-4AE6-8B3B-40C84E0AEF5D}" type="parTrans" cxnId="{E286F3BA-EBD9-4146-979E-D5FCAB573982}">
      <dgm:prSet/>
      <dgm:spPr/>
      <dgm:t>
        <a:bodyPr/>
        <a:lstStyle/>
        <a:p>
          <a:endParaRPr lang="en-US"/>
        </a:p>
      </dgm:t>
    </dgm:pt>
    <dgm:pt modelId="{42392C0C-6B95-4C32-9E60-19B41FF4B201}" type="sibTrans" cxnId="{E286F3BA-EBD9-4146-979E-D5FCAB573982}">
      <dgm:prSet/>
      <dgm:spPr/>
      <dgm:t>
        <a:bodyPr/>
        <a:lstStyle/>
        <a:p>
          <a:endParaRPr lang="en-US"/>
        </a:p>
      </dgm:t>
    </dgm:pt>
    <dgm:pt modelId="{C0091AB6-223C-47F5-B6DD-245014675D7A}">
      <dgm:prSet/>
      <dgm:spPr/>
      <dgm:t>
        <a:bodyPr/>
        <a:lstStyle/>
        <a:p>
          <a:r>
            <a:rPr lang="pl-PL"/>
            <a:t>Rozszerzenie działania aplikacji na inne wydarzenia</a:t>
          </a:r>
          <a:endParaRPr lang="en-US"/>
        </a:p>
      </dgm:t>
    </dgm:pt>
    <dgm:pt modelId="{ECDAE908-DFEE-4212-9639-A7BD7DA46E56}" type="parTrans" cxnId="{3EE7F0FC-3049-4DC5-8F80-479717B7ADD5}">
      <dgm:prSet/>
      <dgm:spPr/>
      <dgm:t>
        <a:bodyPr/>
        <a:lstStyle/>
        <a:p>
          <a:endParaRPr lang="en-US"/>
        </a:p>
      </dgm:t>
    </dgm:pt>
    <dgm:pt modelId="{EAA55971-3747-4C63-8724-13C693B83AB9}" type="sibTrans" cxnId="{3EE7F0FC-3049-4DC5-8F80-479717B7ADD5}">
      <dgm:prSet/>
      <dgm:spPr/>
      <dgm:t>
        <a:bodyPr/>
        <a:lstStyle/>
        <a:p>
          <a:endParaRPr lang="en-US"/>
        </a:p>
      </dgm:t>
    </dgm:pt>
    <dgm:pt modelId="{17A1881A-4CA9-4DAF-806C-9C359FD23834}">
      <dgm:prSet/>
      <dgm:spPr/>
      <dgm:t>
        <a:bodyPr/>
        <a:lstStyle/>
        <a:p>
          <a:r>
            <a:rPr lang="pl-PL">
              <a:latin typeface="Helvetica"/>
              <a:cs typeface="Helvetica"/>
            </a:rPr>
            <a:t>Dodanie widoku mapy</a:t>
          </a:r>
          <a:endParaRPr lang="en-US"/>
        </a:p>
      </dgm:t>
    </dgm:pt>
    <dgm:pt modelId="{00B72133-5072-4DEA-BF49-A0EC7FAA1792}" type="parTrans" cxnId="{063627E4-8709-4C9B-A71D-B6E051797350}">
      <dgm:prSet/>
      <dgm:spPr/>
      <dgm:t>
        <a:bodyPr/>
        <a:lstStyle/>
        <a:p>
          <a:endParaRPr lang="en-US"/>
        </a:p>
      </dgm:t>
    </dgm:pt>
    <dgm:pt modelId="{4CF10BA2-043A-4992-AD8D-98CAD23E783C}" type="sibTrans" cxnId="{063627E4-8709-4C9B-A71D-B6E051797350}">
      <dgm:prSet/>
      <dgm:spPr/>
      <dgm:t>
        <a:bodyPr/>
        <a:lstStyle/>
        <a:p>
          <a:endParaRPr lang="en-US"/>
        </a:p>
      </dgm:t>
    </dgm:pt>
    <dgm:pt modelId="{CE558BF4-3379-4A97-ACD1-C8158CA8603D}">
      <dgm:prSet/>
      <dgm:spPr/>
      <dgm:t>
        <a:bodyPr/>
        <a:lstStyle/>
        <a:p>
          <a:r>
            <a:rPr lang="pl-PL"/>
            <a:t>Stworzenie globalnego rankingu</a:t>
          </a:r>
          <a:endParaRPr lang="en-US"/>
        </a:p>
      </dgm:t>
    </dgm:pt>
    <dgm:pt modelId="{2ADE18FD-22FE-431D-9338-1DCFC58D2A3C}" type="parTrans" cxnId="{15322754-6320-448E-B11B-61230646C3C1}">
      <dgm:prSet/>
      <dgm:spPr/>
      <dgm:t>
        <a:bodyPr/>
        <a:lstStyle/>
        <a:p>
          <a:endParaRPr lang="en-US"/>
        </a:p>
      </dgm:t>
    </dgm:pt>
    <dgm:pt modelId="{3199158B-2A8F-46B7-A06C-5DF91878FB47}" type="sibTrans" cxnId="{15322754-6320-448E-B11B-61230646C3C1}">
      <dgm:prSet/>
      <dgm:spPr/>
      <dgm:t>
        <a:bodyPr/>
        <a:lstStyle/>
        <a:p>
          <a:endParaRPr lang="en-US"/>
        </a:p>
      </dgm:t>
    </dgm:pt>
    <dgm:pt modelId="{AB5D7729-550F-4EEE-865E-6892BA144090}">
      <dgm:prSet/>
      <dgm:spPr/>
      <dgm:t>
        <a:bodyPr/>
        <a:lstStyle/>
        <a:p>
          <a:r>
            <a:rPr lang="pl-PL"/>
            <a:t>Wykorzystanie innych technologii przy nawigacji (GPS, kompas, żyroskop)</a:t>
          </a:r>
          <a:endParaRPr lang="en-US"/>
        </a:p>
      </dgm:t>
    </dgm:pt>
    <dgm:pt modelId="{6A0899B7-54EF-4D1E-8524-2B04AD59FBE4}" type="parTrans" cxnId="{51163FE3-77D0-4529-A624-0E870D31383D}">
      <dgm:prSet/>
      <dgm:spPr/>
      <dgm:t>
        <a:bodyPr/>
        <a:lstStyle/>
        <a:p>
          <a:endParaRPr lang="en-US"/>
        </a:p>
      </dgm:t>
    </dgm:pt>
    <dgm:pt modelId="{59372F07-D75E-4290-B9B9-A4CAE402FE34}" type="sibTrans" cxnId="{51163FE3-77D0-4529-A624-0E870D31383D}">
      <dgm:prSet/>
      <dgm:spPr/>
      <dgm:t>
        <a:bodyPr/>
        <a:lstStyle/>
        <a:p>
          <a:endParaRPr lang="en-US"/>
        </a:p>
      </dgm:t>
    </dgm:pt>
    <dgm:pt modelId="{77DC54F8-0213-6E4B-9DDA-CA361E71F1F7}" type="pres">
      <dgm:prSet presAssocID="{52BD75AD-DA9A-42A4-9605-2E430ABFCC0A}" presName="vert0" presStyleCnt="0">
        <dgm:presLayoutVars>
          <dgm:dir/>
          <dgm:animOne val="branch"/>
          <dgm:animLvl val="lvl"/>
        </dgm:presLayoutVars>
      </dgm:prSet>
      <dgm:spPr/>
    </dgm:pt>
    <dgm:pt modelId="{76256918-2EC6-6A49-8328-0286EAA52410}" type="pres">
      <dgm:prSet presAssocID="{3DD29E5F-5B59-4494-BCF3-BBCFC62BD960}" presName="thickLine" presStyleLbl="alignNode1" presStyleIdx="0" presStyleCnt="7"/>
      <dgm:spPr/>
    </dgm:pt>
    <dgm:pt modelId="{C2FDFB28-9814-3C42-8430-5D737FB7E068}" type="pres">
      <dgm:prSet presAssocID="{3DD29E5F-5B59-4494-BCF3-BBCFC62BD960}" presName="horz1" presStyleCnt="0"/>
      <dgm:spPr/>
    </dgm:pt>
    <dgm:pt modelId="{A322E3DE-82CB-F347-A235-96A4A466FFB1}" type="pres">
      <dgm:prSet presAssocID="{3DD29E5F-5B59-4494-BCF3-BBCFC62BD960}" presName="tx1" presStyleLbl="revTx" presStyleIdx="0" presStyleCnt="7"/>
      <dgm:spPr/>
    </dgm:pt>
    <dgm:pt modelId="{D1FFE139-BE51-864B-9730-1831F1476419}" type="pres">
      <dgm:prSet presAssocID="{3DD29E5F-5B59-4494-BCF3-BBCFC62BD960}" presName="vert1" presStyleCnt="0"/>
      <dgm:spPr/>
    </dgm:pt>
    <dgm:pt modelId="{61157D03-A77B-C647-A150-74F4899A7307}" type="pres">
      <dgm:prSet presAssocID="{C0240986-7472-4002-94B6-65B3C26D5AA0}" presName="thickLine" presStyleLbl="alignNode1" presStyleIdx="1" presStyleCnt="7"/>
      <dgm:spPr/>
    </dgm:pt>
    <dgm:pt modelId="{7149F265-4C3B-BF46-9205-8BEBAE17F3F1}" type="pres">
      <dgm:prSet presAssocID="{C0240986-7472-4002-94B6-65B3C26D5AA0}" presName="horz1" presStyleCnt="0"/>
      <dgm:spPr/>
    </dgm:pt>
    <dgm:pt modelId="{4463B661-CC96-C847-B60F-1F3D77469CD7}" type="pres">
      <dgm:prSet presAssocID="{C0240986-7472-4002-94B6-65B3C26D5AA0}" presName="tx1" presStyleLbl="revTx" presStyleIdx="1" presStyleCnt="7"/>
      <dgm:spPr/>
    </dgm:pt>
    <dgm:pt modelId="{1AB5CD4A-90DD-9948-A6CD-996EDFF27774}" type="pres">
      <dgm:prSet presAssocID="{C0240986-7472-4002-94B6-65B3C26D5AA0}" presName="vert1" presStyleCnt="0"/>
      <dgm:spPr/>
    </dgm:pt>
    <dgm:pt modelId="{09E598FC-3412-CB41-88C6-50818CCB9368}" type="pres">
      <dgm:prSet presAssocID="{5C6EB4E3-29DB-4676-8123-348581254388}" presName="thickLine" presStyleLbl="alignNode1" presStyleIdx="2" presStyleCnt="7"/>
      <dgm:spPr/>
    </dgm:pt>
    <dgm:pt modelId="{E1D244B8-B7AA-0B4A-A936-60F14A35C1FD}" type="pres">
      <dgm:prSet presAssocID="{5C6EB4E3-29DB-4676-8123-348581254388}" presName="horz1" presStyleCnt="0"/>
      <dgm:spPr/>
    </dgm:pt>
    <dgm:pt modelId="{F6FEE27A-B60F-3A48-803E-9F6DCC6DCB92}" type="pres">
      <dgm:prSet presAssocID="{5C6EB4E3-29DB-4676-8123-348581254388}" presName="tx1" presStyleLbl="revTx" presStyleIdx="2" presStyleCnt="7"/>
      <dgm:spPr/>
    </dgm:pt>
    <dgm:pt modelId="{49EFDE38-BF44-194B-9B35-CF6D12562D63}" type="pres">
      <dgm:prSet presAssocID="{5C6EB4E3-29DB-4676-8123-348581254388}" presName="vert1" presStyleCnt="0"/>
      <dgm:spPr/>
    </dgm:pt>
    <dgm:pt modelId="{D355662F-5F41-3748-AD22-F8C676E2AACB}" type="pres">
      <dgm:prSet presAssocID="{C0091AB6-223C-47F5-B6DD-245014675D7A}" presName="thickLine" presStyleLbl="alignNode1" presStyleIdx="3" presStyleCnt="7"/>
      <dgm:spPr/>
    </dgm:pt>
    <dgm:pt modelId="{09660177-B2D0-BF4A-B2DD-235A550C5FE6}" type="pres">
      <dgm:prSet presAssocID="{C0091AB6-223C-47F5-B6DD-245014675D7A}" presName="horz1" presStyleCnt="0"/>
      <dgm:spPr/>
    </dgm:pt>
    <dgm:pt modelId="{1D6A6180-12E0-CA47-A16E-63B84F28C8A0}" type="pres">
      <dgm:prSet presAssocID="{C0091AB6-223C-47F5-B6DD-245014675D7A}" presName="tx1" presStyleLbl="revTx" presStyleIdx="3" presStyleCnt="7"/>
      <dgm:spPr/>
    </dgm:pt>
    <dgm:pt modelId="{7DF9CB0C-597A-3B46-A03C-83C6457EF81D}" type="pres">
      <dgm:prSet presAssocID="{C0091AB6-223C-47F5-B6DD-245014675D7A}" presName="vert1" presStyleCnt="0"/>
      <dgm:spPr/>
    </dgm:pt>
    <dgm:pt modelId="{154A5329-76CA-F543-82F8-BDD58D5E0A86}" type="pres">
      <dgm:prSet presAssocID="{17A1881A-4CA9-4DAF-806C-9C359FD23834}" presName="thickLine" presStyleLbl="alignNode1" presStyleIdx="4" presStyleCnt="7"/>
      <dgm:spPr/>
    </dgm:pt>
    <dgm:pt modelId="{3E87A22C-1E69-884F-8C28-0EC5F1627512}" type="pres">
      <dgm:prSet presAssocID="{17A1881A-4CA9-4DAF-806C-9C359FD23834}" presName="horz1" presStyleCnt="0"/>
      <dgm:spPr/>
    </dgm:pt>
    <dgm:pt modelId="{0F8DB6ED-AFAA-EA4D-A0B1-7421C2C2DC0E}" type="pres">
      <dgm:prSet presAssocID="{17A1881A-4CA9-4DAF-806C-9C359FD23834}" presName="tx1" presStyleLbl="revTx" presStyleIdx="4" presStyleCnt="7"/>
      <dgm:spPr/>
    </dgm:pt>
    <dgm:pt modelId="{69434B19-9D4D-134B-A200-637F2F106D71}" type="pres">
      <dgm:prSet presAssocID="{17A1881A-4CA9-4DAF-806C-9C359FD23834}" presName="vert1" presStyleCnt="0"/>
      <dgm:spPr/>
    </dgm:pt>
    <dgm:pt modelId="{35C9655B-D6E3-AB42-B4B5-48C9CC653327}" type="pres">
      <dgm:prSet presAssocID="{CE558BF4-3379-4A97-ACD1-C8158CA8603D}" presName="thickLine" presStyleLbl="alignNode1" presStyleIdx="5" presStyleCnt="7"/>
      <dgm:spPr/>
    </dgm:pt>
    <dgm:pt modelId="{4FAB1B29-F5D8-9045-B1AB-58E366540608}" type="pres">
      <dgm:prSet presAssocID="{CE558BF4-3379-4A97-ACD1-C8158CA8603D}" presName="horz1" presStyleCnt="0"/>
      <dgm:spPr/>
    </dgm:pt>
    <dgm:pt modelId="{20837771-F2F0-C743-BACE-25842C7AE5F1}" type="pres">
      <dgm:prSet presAssocID="{CE558BF4-3379-4A97-ACD1-C8158CA8603D}" presName="tx1" presStyleLbl="revTx" presStyleIdx="5" presStyleCnt="7"/>
      <dgm:spPr/>
    </dgm:pt>
    <dgm:pt modelId="{9C36B4CD-698F-6D41-AB22-2F19412132E4}" type="pres">
      <dgm:prSet presAssocID="{CE558BF4-3379-4A97-ACD1-C8158CA8603D}" presName="vert1" presStyleCnt="0"/>
      <dgm:spPr/>
    </dgm:pt>
    <dgm:pt modelId="{EF2A7D27-F882-D944-A4E1-128C2F6A61F8}" type="pres">
      <dgm:prSet presAssocID="{AB5D7729-550F-4EEE-865E-6892BA144090}" presName="thickLine" presStyleLbl="alignNode1" presStyleIdx="6" presStyleCnt="7"/>
      <dgm:spPr/>
    </dgm:pt>
    <dgm:pt modelId="{80D29F0D-9DEC-1640-9997-D37652D0BB7A}" type="pres">
      <dgm:prSet presAssocID="{AB5D7729-550F-4EEE-865E-6892BA144090}" presName="horz1" presStyleCnt="0"/>
      <dgm:spPr/>
    </dgm:pt>
    <dgm:pt modelId="{05805F2D-E8D5-2A41-B1BD-6558CEBA97C3}" type="pres">
      <dgm:prSet presAssocID="{AB5D7729-550F-4EEE-865E-6892BA144090}" presName="tx1" presStyleLbl="revTx" presStyleIdx="6" presStyleCnt="7"/>
      <dgm:spPr/>
    </dgm:pt>
    <dgm:pt modelId="{4E8B634D-02E1-D741-8107-7FF74A1FA961}" type="pres">
      <dgm:prSet presAssocID="{AB5D7729-550F-4EEE-865E-6892BA144090}" presName="vert1" presStyleCnt="0"/>
      <dgm:spPr/>
    </dgm:pt>
  </dgm:ptLst>
  <dgm:cxnLst>
    <dgm:cxn modelId="{90634706-A5F2-4141-AD13-B221C7EB7964}" type="presOf" srcId="{AB5D7729-550F-4EEE-865E-6892BA144090}" destId="{05805F2D-E8D5-2A41-B1BD-6558CEBA97C3}" srcOrd="0" destOrd="0" presId="urn:microsoft.com/office/officeart/2008/layout/LinedList"/>
    <dgm:cxn modelId="{2E78F715-1549-614C-B932-F13F63DC9642}" type="presOf" srcId="{C0240986-7472-4002-94B6-65B3C26D5AA0}" destId="{4463B661-CC96-C847-B60F-1F3D77469CD7}" srcOrd="0" destOrd="0" presId="urn:microsoft.com/office/officeart/2008/layout/LinedList"/>
    <dgm:cxn modelId="{5F26253D-1DB5-41B2-80F3-21863D4DBAB0}" srcId="{52BD75AD-DA9A-42A4-9605-2E430ABFCC0A}" destId="{C0240986-7472-4002-94B6-65B3C26D5AA0}" srcOrd="1" destOrd="0" parTransId="{1499E255-2934-4E8C-9927-366C2EBFA4F1}" sibTransId="{C000E9AA-CA86-431D-8585-B05F0D7FEF08}"/>
    <dgm:cxn modelId="{AC07CF51-6978-1C4F-9B24-296A15A9AADD}" type="presOf" srcId="{C0091AB6-223C-47F5-B6DD-245014675D7A}" destId="{1D6A6180-12E0-CA47-A16E-63B84F28C8A0}" srcOrd="0" destOrd="0" presId="urn:microsoft.com/office/officeart/2008/layout/LinedList"/>
    <dgm:cxn modelId="{15322754-6320-448E-B11B-61230646C3C1}" srcId="{52BD75AD-DA9A-42A4-9605-2E430ABFCC0A}" destId="{CE558BF4-3379-4A97-ACD1-C8158CA8603D}" srcOrd="5" destOrd="0" parTransId="{2ADE18FD-22FE-431D-9338-1DCFC58D2A3C}" sibTransId="{3199158B-2A8F-46B7-A06C-5DF91878FB47}"/>
    <dgm:cxn modelId="{2E7B0D62-1ACD-FE46-83B8-2F4FF5580AC3}" type="presOf" srcId="{3DD29E5F-5B59-4494-BCF3-BBCFC62BD960}" destId="{A322E3DE-82CB-F347-A235-96A4A466FFB1}" srcOrd="0" destOrd="0" presId="urn:microsoft.com/office/officeart/2008/layout/LinedList"/>
    <dgm:cxn modelId="{2AC29A73-4C29-0A4F-B003-A92715167022}" type="presOf" srcId="{17A1881A-4CA9-4DAF-806C-9C359FD23834}" destId="{0F8DB6ED-AFAA-EA4D-A0B1-7421C2C2DC0E}" srcOrd="0" destOrd="0" presId="urn:microsoft.com/office/officeart/2008/layout/LinedList"/>
    <dgm:cxn modelId="{EE8B1BA7-08A8-E644-A710-87F6DA5B8076}" type="presOf" srcId="{CE558BF4-3379-4A97-ACD1-C8158CA8603D}" destId="{20837771-F2F0-C743-BACE-25842C7AE5F1}" srcOrd="0" destOrd="0" presId="urn:microsoft.com/office/officeart/2008/layout/LinedList"/>
    <dgm:cxn modelId="{E286F3BA-EBD9-4146-979E-D5FCAB573982}" srcId="{52BD75AD-DA9A-42A4-9605-2E430ABFCC0A}" destId="{5C6EB4E3-29DB-4676-8123-348581254388}" srcOrd="2" destOrd="0" parTransId="{67679386-C34A-4AE6-8B3B-40C84E0AEF5D}" sibTransId="{42392C0C-6B95-4C32-9E60-19B41FF4B201}"/>
    <dgm:cxn modelId="{A28C00C2-3561-9A4C-AC43-7B046C1F8BD6}" type="presOf" srcId="{5C6EB4E3-29DB-4676-8123-348581254388}" destId="{F6FEE27A-B60F-3A48-803E-9F6DCC6DCB92}" srcOrd="0" destOrd="0" presId="urn:microsoft.com/office/officeart/2008/layout/LinedList"/>
    <dgm:cxn modelId="{51163FE3-77D0-4529-A624-0E870D31383D}" srcId="{52BD75AD-DA9A-42A4-9605-2E430ABFCC0A}" destId="{AB5D7729-550F-4EEE-865E-6892BA144090}" srcOrd="6" destOrd="0" parTransId="{6A0899B7-54EF-4D1E-8524-2B04AD59FBE4}" sibTransId="{59372F07-D75E-4290-B9B9-A4CAE402FE34}"/>
    <dgm:cxn modelId="{4668A4E3-DB8C-4ADE-A15D-79338DCFF397}" srcId="{52BD75AD-DA9A-42A4-9605-2E430ABFCC0A}" destId="{3DD29E5F-5B59-4494-BCF3-BBCFC62BD960}" srcOrd="0" destOrd="0" parTransId="{4D9E09D9-013B-488A-AC52-F4285401075A}" sibTransId="{9FC73E1A-4C4E-404D-9640-8EA9238100A9}"/>
    <dgm:cxn modelId="{063627E4-8709-4C9B-A71D-B6E051797350}" srcId="{52BD75AD-DA9A-42A4-9605-2E430ABFCC0A}" destId="{17A1881A-4CA9-4DAF-806C-9C359FD23834}" srcOrd="4" destOrd="0" parTransId="{00B72133-5072-4DEA-BF49-A0EC7FAA1792}" sibTransId="{4CF10BA2-043A-4992-AD8D-98CAD23E783C}"/>
    <dgm:cxn modelId="{ACDC5AFC-48C7-4541-8CA3-105EA63AB55A}" type="presOf" srcId="{52BD75AD-DA9A-42A4-9605-2E430ABFCC0A}" destId="{77DC54F8-0213-6E4B-9DDA-CA361E71F1F7}" srcOrd="0" destOrd="0" presId="urn:microsoft.com/office/officeart/2008/layout/LinedList"/>
    <dgm:cxn modelId="{3EE7F0FC-3049-4DC5-8F80-479717B7ADD5}" srcId="{52BD75AD-DA9A-42A4-9605-2E430ABFCC0A}" destId="{C0091AB6-223C-47F5-B6DD-245014675D7A}" srcOrd="3" destOrd="0" parTransId="{ECDAE908-DFEE-4212-9639-A7BD7DA46E56}" sibTransId="{EAA55971-3747-4C63-8724-13C693B83AB9}"/>
    <dgm:cxn modelId="{B46537AB-AF6F-5844-AA91-403A894C895D}" type="presParOf" srcId="{77DC54F8-0213-6E4B-9DDA-CA361E71F1F7}" destId="{76256918-2EC6-6A49-8328-0286EAA52410}" srcOrd="0" destOrd="0" presId="urn:microsoft.com/office/officeart/2008/layout/LinedList"/>
    <dgm:cxn modelId="{D577037B-DE5F-EF4E-BFBF-0FC0B00CB054}" type="presParOf" srcId="{77DC54F8-0213-6E4B-9DDA-CA361E71F1F7}" destId="{C2FDFB28-9814-3C42-8430-5D737FB7E068}" srcOrd="1" destOrd="0" presId="urn:microsoft.com/office/officeart/2008/layout/LinedList"/>
    <dgm:cxn modelId="{4CC7B897-7560-6B40-A4A3-806965557965}" type="presParOf" srcId="{C2FDFB28-9814-3C42-8430-5D737FB7E068}" destId="{A322E3DE-82CB-F347-A235-96A4A466FFB1}" srcOrd="0" destOrd="0" presId="urn:microsoft.com/office/officeart/2008/layout/LinedList"/>
    <dgm:cxn modelId="{E4BC47B0-520D-0746-A2FF-DD0E84C89606}" type="presParOf" srcId="{C2FDFB28-9814-3C42-8430-5D737FB7E068}" destId="{D1FFE139-BE51-864B-9730-1831F1476419}" srcOrd="1" destOrd="0" presId="urn:microsoft.com/office/officeart/2008/layout/LinedList"/>
    <dgm:cxn modelId="{75C688BE-14D4-DA40-BF5A-1DE032B4D26C}" type="presParOf" srcId="{77DC54F8-0213-6E4B-9DDA-CA361E71F1F7}" destId="{61157D03-A77B-C647-A150-74F4899A7307}" srcOrd="2" destOrd="0" presId="urn:microsoft.com/office/officeart/2008/layout/LinedList"/>
    <dgm:cxn modelId="{01E9C871-D2A8-1246-9B84-CAC47AEF2BDF}" type="presParOf" srcId="{77DC54F8-0213-6E4B-9DDA-CA361E71F1F7}" destId="{7149F265-4C3B-BF46-9205-8BEBAE17F3F1}" srcOrd="3" destOrd="0" presId="urn:microsoft.com/office/officeart/2008/layout/LinedList"/>
    <dgm:cxn modelId="{A8A89E59-0AEB-D64B-8933-E5B572160D17}" type="presParOf" srcId="{7149F265-4C3B-BF46-9205-8BEBAE17F3F1}" destId="{4463B661-CC96-C847-B60F-1F3D77469CD7}" srcOrd="0" destOrd="0" presId="urn:microsoft.com/office/officeart/2008/layout/LinedList"/>
    <dgm:cxn modelId="{D41CB243-DC45-824A-9214-FE7D075780F8}" type="presParOf" srcId="{7149F265-4C3B-BF46-9205-8BEBAE17F3F1}" destId="{1AB5CD4A-90DD-9948-A6CD-996EDFF27774}" srcOrd="1" destOrd="0" presId="urn:microsoft.com/office/officeart/2008/layout/LinedList"/>
    <dgm:cxn modelId="{DD210A57-31C2-F448-B931-B1DC58C2164E}" type="presParOf" srcId="{77DC54F8-0213-6E4B-9DDA-CA361E71F1F7}" destId="{09E598FC-3412-CB41-88C6-50818CCB9368}" srcOrd="4" destOrd="0" presId="urn:microsoft.com/office/officeart/2008/layout/LinedList"/>
    <dgm:cxn modelId="{7A04A5B9-CA61-E84B-A2CD-6DCAD9C5072A}" type="presParOf" srcId="{77DC54F8-0213-6E4B-9DDA-CA361E71F1F7}" destId="{E1D244B8-B7AA-0B4A-A936-60F14A35C1FD}" srcOrd="5" destOrd="0" presId="urn:microsoft.com/office/officeart/2008/layout/LinedList"/>
    <dgm:cxn modelId="{DA200CAC-8A9A-5C48-8947-EF7C1C5510CA}" type="presParOf" srcId="{E1D244B8-B7AA-0B4A-A936-60F14A35C1FD}" destId="{F6FEE27A-B60F-3A48-803E-9F6DCC6DCB92}" srcOrd="0" destOrd="0" presId="urn:microsoft.com/office/officeart/2008/layout/LinedList"/>
    <dgm:cxn modelId="{FB711BB7-F32F-7242-85A7-5F09DD2D501D}" type="presParOf" srcId="{E1D244B8-B7AA-0B4A-A936-60F14A35C1FD}" destId="{49EFDE38-BF44-194B-9B35-CF6D12562D63}" srcOrd="1" destOrd="0" presId="urn:microsoft.com/office/officeart/2008/layout/LinedList"/>
    <dgm:cxn modelId="{F8181D34-4D99-4842-BE63-1D2C152E1DC4}" type="presParOf" srcId="{77DC54F8-0213-6E4B-9DDA-CA361E71F1F7}" destId="{D355662F-5F41-3748-AD22-F8C676E2AACB}" srcOrd="6" destOrd="0" presId="urn:microsoft.com/office/officeart/2008/layout/LinedList"/>
    <dgm:cxn modelId="{5905FBE5-6F8D-304C-BCD3-16668CE1C86A}" type="presParOf" srcId="{77DC54F8-0213-6E4B-9DDA-CA361E71F1F7}" destId="{09660177-B2D0-BF4A-B2DD-235A550C5FE6}" srcOrd="7" destOrd="0" presId="urn:microsoft.com/office/officeart/2008/layout/LinedList"/>
    <dgm:cxn modelId="{5D330C46-8A24-5340-8009-3827F2AD9F5E}" type="presParOf" srcId="{09660177-B2D0-BF4A-B2DD-235A550C5FE6}" destId="{1D6A6180-12E0-CA47-A16E-63B84F28C8A0}" srcOrd="0" destOrd="0" presId="urn:microsoft.com/office/officeart/2008/layout/LinedList"/>
    <dgm:cxn modelId="{846C2AF3-2B24-B64D-A3AD-6E3E4FD0F968}" type="presParOf" srcId="{09660177-B2D0-BF4A-B2DD-235A550C5FE6}" destId="{7DF9CB0C-597A-3B46-A03C-83C6457EF81D}" srcOrd="1" destOrd="0" presId="urn:microsoft.com/office/officeart/2008/layout/LinedList"/>
    <dgm:cxn modelId="{6AA91639-89F2-8D42-B9B1-17980D8D1DB9}" type="presParOf" srcId="{77DC54F8-0213-6E4B-9DDA-CA361E71F1F7}" destId="{154A5329-76CA-F543-82F8-BDD58D5E0A86}" srcOrd="8" destOrd="0" presId="urn:microsoft.com/office/officeart/2008/layout/LinedList"/>
    <dgm:cxn modelId="{F55D3FC7-7D8B-0B49-B77D-BAB245B64990}" type="presParOf" srcId="{77DC54F8-0213-6E4B-9DDA-CA361E71F1F7}" destId="{3E87A22C-1E69-884F-8C28-0EC5F1627512}" srcOrd="9" destOrd="0" presId="urn:microsoft.com/office/officeart/2008/layout/LinedList"/>
    <dgm:cxn modelId="{AA8D7067-4671-6144-B47B-CF1F79BDA6AB}" type="presParOf" srcId="{3E87A22C-1E69-884F-8C28-0EC5F1627512}" destId="{0F8DB6ED-AFAA-EA4D-A0B1-7421C2C2DC0E}" srcOrd="0" destOrd="0" presId="urn:microsoft.com/office/officeart/2008/layout/LinedList"/>
    <dgm:cxn modelId="{819CCF79-8D95-A848-AFD7-3CE249252E22}" type="presParOf" srcId="{3E87A22C-1E69-884F-8C28-0EC5F1627512}" destId="{69434B19-9D4D-134B-A200-637F2F106D71}" srcOrd="1" destOrd="0" presId="urn:microsoft.com/office/officeart/2008/layout/LinedList"/>
    <dgm:cxn modelId="{741BA2C9-88EC-A741-BB29-9AD959979FEF}" type="presParOf" srcId="{77DC54F8-0213-6E4B-9DDA-CA361E71F1F7}" destId="{35C9655B-D6E3-AB42-B4B5-48C9CC653327}" srcOrd="10" destOrd="0" presId="urn:microsoft.com/office/officeart/2008/layout/LinedList"/>
    <dgm:cxn modelId="{2D8C61AD-E4FF-B14E-92F4-7044A6BBF892}" type="presParOf" srcId="{77DC54F8-0213-6E4B-9DDA-CA361E71F1F7}" destId="{4FAB1B29-F5D8-9045-B1AB-58E366540608}" srcOrd="11" destOrd="0" presId="urn:microsoft.com/office/officeart/2008/layout/LinedList"/>
    <dgm:cxn modelId="{18531C31-17D4-AD4E-88FD-8F37A3FF78C5}" type="presParOf" srcId="{4FAB1B29-F5D8-9045-B1AB-58E366540608}" destId="{20837771-F2F0-C743-BACE-25842C7AE5F1}" srcOrd="0" destOrd="0" presId="urn:microsoft.com/office/officeart/2008/layout/LinedList"/>
    <dgm:cxn modelId="{D62E0C8B-3E97-C84E-85C7-7DC2BF325A35}" type="presParOf" srcId="{4FAB1B29-F5D8-9045-B1AB-58E366540608}" destId="{9C36B4CD-698F-6D41-AB22-2F19412132E4}" srcOrd="1" destOrd="0" presId="urn:microsoft.com/office/officeart/2008/layout/LinedList"/>
    <dgm:cxn modelId="{54DD980D-CC73-7747-9241-C12E6841B6FB}" type="presParOf" srcId="{77DC54F8-0213-6E4B-9DDA-CA361E71F1F7}" destId="{EF2A7D27-F882-D944-A4E1-128C2F6A61F8}" srcOrd="12" destOrd="0" presId="urn:microsoft.com/office/officeart/2008/layout/LinedList"/>
    <dgm:cxn modelId="{49AD7CE5-B1E4-6349-A422-9C4F28D6B91F}" type="presParOf" srcId="{77DC54F8-0213-6E4B-9DDA-CA361E71F1F7}" destId="{80D29F0D-9DEC-1640-9997-D37652D0BB7A}" srcOrd="13" destOrd="0" presId="urn:microsoft.com/office/officeart/2008/layout/LinedList"/>
    <dgm:cxn modelId="{1AA24CBC-3D08-9B4D-A799-86B6DB03EA0B}" type="presParOf" srcId="{80D29F0D-9DEC-1640-9997-D37652D0BB7A}" destId="{05805F2D-E8D5-2A41-B1BD-6558CEBA97C3}" srcOrd="0" destOrd="0" presId="urn:microsoft.com/office/officeart/2008/layout/LinedList"/>
    <dgm:cxn modelId="{0F9E0540-85EB-C147-AECB-1AD164674815}" type="presParOf" srcId="{80D29F0D-9DEC-1640-9997-D37652D0BB7A}" destId="{4E8B634D-02E1-D741-8107-7FF74A1FA96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256918-2EC6-6A49-8328-0286EAA52410}">
      <dsp:nvSpPr>
        <dsp:cNvPr id="0" name=""/>
        <dsp:cNvSpPr/>
      </dsp:nvSpPr>
      <dsp:spPr>
        <a:xfrm>
          <a:off x="0" y="430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22E3DE-82CB-F347-A235-96A4A466FFB1}">
      <dsp:nvSpPr>
        <dsp:cNvPr id="0" name=""/>
        <dsp:cNvSpPr/>
      </dsp:nvSpPr>
      <dsp:spPr>
        <a:xfrm>
          <a:off x="0" y="430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Zaimplementowanie mini-gier</a:t>
          </a:r>
          <a:endParaRPr lang="en-US" sz="2200" kern="1200"/>
        </a:p>
      </dsp:txBody>
      <dsp:txXfrm>
        <a:off x="0" y="430"/>
        <a:ext cx="9238433" cy="503341"/>
      </dsp:txXfrm>
    </dsp:sp>
    <dsp:sp modelId="{61157D03-A77B-C647-A150-74F4899A7307}">
      <dsp:nvSpPr>
        <dsp:cNvPr id="0" name=""/>
        <dsp:cNvSpPr/>
      </dsp:nvSpPr>
      <dsp:spPr>
        <a:xfrm>
          <a:off x="0" y="503771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63B661-CC96-C847-B60F-1F3D77469CD7}">
      <dsp:nvSpPr>
        <dsp:cNvPr id="0" name=""/>
        <dsp:cNvSpPr/>
      </dsp:nvSpPr>
      <dsp:spPr>
        <a:xfrm>
          <a:off x="0" y="503771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Stworzenie panelu administracyjnego</a:t>
          </a:r>
          <a:endParaRPr lang="en-US" sz="2200" kern="1200"/>
        </a:p>
      </dsp:txBody>
      <dsp:txXfrm>
        <a:off x="0" y="503771"/>
        <a:ext cx="9238433" cy="503341"/>
      </dsp:txXfrm>
    </dsp:sp>
    <dsp:sp modelId="{09E598FC-3412-CB41-88C6-50818CCB9368}">
      <dsp:nvSpPr>
        <dsp:cNvPr id="0" name=""/>
        <dsp:cNvSpPr/>
      </dsp:nvSpPr>
      <dsp:spPr>
        <a:xfrm>
          <a:off x="0" y="1007112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FEE27A-B60F-3A48-803E-9F6DCC6DCB92}">
      <dsp:nvSpPr>
        <dsp:cNvPr id="0" name=""/>
        <dsp:cNvSpPr/>
      </dsp:nvSpPr>
      <dsp:spPr>
        <a:xfrm>
          <a:off x="0" y="1007112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Usprawnienie wgrywania danych i konfiguracji</a:t>
          </a:r>
          <a:endParaRPr lang="en-US" sz="2200" kern="1200"/>
        </a:p>
      </dsp:txBody>
      <dsp:txXfrm>
        <a:off x="0" y="1007112"/>
        <a:ext cx="9238433" cy="503341"/>
      </dsp:txXfrm>
    </dsp:sp>
    <dsp:sp modelId="{D355662F-5F41-3748-AD22-F8C676E2AACB}">
      <dsp:nvSpPr>
        <dsp:cNvPr id="0" name=""/>
        <dsp:cNvSpPr/>
      </dsp:nvSpPr>
      <dsp:spPr>
        <a:xfrm>
          <a:off x="0" y="1510454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6A6180-12E0-CA47-A16E-63B84F28C8A0}">
      <dsp:nvSpPr>
        <dsp:cNvPr id="0" name=""/>
        <dsp:cNvSpPr/>
      </dsp:nvSpPr>
      <dsp:spPr>
        <a:xfrm>
          <a:off x="0" y="1510454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Rozszerzenie działania aplikacji na inne wydarzenia</a:t>
          </a:r>
          <a:endParaRPr lang="en-US" sz="2200" kern="1200"/>
        </a:p>
      </dsp:txBody>
      <dsp:txXfrm>
        <a:off x="0" y="1510454"/>
        <a:ext cx="9238433" cy="503341"/>
      </dsp:txXfrm>
    </dsp:sp>
    <dsp:sp modelId="{154A5329-76CA-F543-82F8-BDD58D5E0A86}">
      <dsp:nvSpPr>
        <dsp:cNvPr id="0" name=""/>
        <dsp:cNvSpPr/>
      </dsp:nvSpPr>
      <dsp:spPr>
        <a:xfrm>
          <a:off x="0" y="2013795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DB6ED-AFAA-EA4D-A0B1-7421C2C2DC0E}">
      <dsp:nvSpPr>
        <dsp:cNvPr id="0" name=""/>
        <dsp:cNvSpPr/>
      </dsp:nvSpPr>
      <dsp:spPr>
        <a:xfrm>
          <a:off x="0" y="2013795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>
              <a:latin typeface="Helvetica"/>
              <a:cs typeface="Helvetica"/>
            </a:rPr>
            <a:t>Dodanie widoku mapy</a:t>
          </a:r>
          <a:endParaRPr lang="en-US" sz="2200" kern="1200"/>
        </a:p>
      </dsp:txBody>
      <dsp:txXfrm>
        <a:off x="0" y="2013795"/>
        <a:ext cx="9238433" cy="503341"/>
      </dsp:txXfrm>
    </dsp:sp>
    <dsp:sp modelId="{35C9655B-D6E3-AB42-B4B5-48C9CC653327}">
      <dsp:nvSpPr>
        <dsp:cNvPr id="0" name=""/>
        <dsp:cNvSpPr/>
      </dsp:nvSpPr>
      <dsp:spPr>
        <a:xfrm>
          <a:off x="0" y="2517137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837771-F2F0-C743-BACE-25842C7AE5F1}">
      <dsp:nvSpPr>
        <dsp:cNvPr id="0" name=""/>
        <dsp:cNvSpPr/>
      </dsp:nvSpPr>
      <dsp:spPr>
        <a:xfrm>
          <a:off x="0" y="2517137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Stworzenie globalnego rankingu</a:t>
          </a:r>
          <a:endParaRPr lang="en-US" sz="2200" kern="1200"/>
        </a:p>
      </dsp:txBody>
      <dsp:txXfrm>
        <a:off x="0" y="2517137"/>
        <a:ext cx="9238433" cy="503341"/>
      </dsp:txXfrm>
    </dsp:sp>
    <dsp:sp modelId="{EF2A7D27-F882-D944-A4E1-128C2F6A61F8}">
      <dsp:nvSpPr>
        <dsp:cNvPr id="0" name=""/>
        <dsp:cNvSpPr/>
      </dsp:nvSpPr>
      <dsp:spPr>
        <a:xfrm>
          <a:off x="0" y="3020478"/>
          <a:ext cx="92384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805F2D-E8D5-2A41-B1BD-6558CEBA97C3}">
      <dsp:nvSpPr>
        <dsp:cNvPr id="0" name=""/>
        <dsp:cNvSpPr/>
      </dsp:nvSpPr>
      <dsp:spPr>
        <a:xfrm>
          <a:off x="0" y="3020478"/>
          <a:ext cx="9238433" cy="50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/>
            <a:t>Wykorzystanie innych technologii przy nawigacji (GPS, kompas, żyroskop)</a:t>
          </a:r>
          <a:endParaRPr lang="en-US" sz="2200" kern="1200"/>
        </a:p>
      </dsp:txBody>
      <dsp:txXfrm>
        <a:off x="0" y="3020478"/>
        <a:ext cx="9238433" cy="503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CE69B1-6722-3F46-A53A-E7722E5D5B96}" type="datetimeFigureOut">
              <a:rPr lang="pl-PL" smtClean="0"/>
              <a:t>19.05.2024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10E28-59D3-0248-938A-B61EF80D4BD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203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562BA-6317-4893-AB17-C443B0173D8C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17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28AF-D3E1-4D24-B8DC-99CD57C30C6A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7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5009-16CC-46CA-BDB4-F9CD31C7023B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9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21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88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876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58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66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492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48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982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FA391-B5C0-401C-806B-2743C16BD4FB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189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482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71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171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68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128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81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95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5/19/24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6639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5/19/24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904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5/19/24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64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7CAA6-CEC4-4299-965E-494374F8A4AC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886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861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744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28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29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C9914-2680-46B5-908A-9F31A98DC89D}" type="datetime1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7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2D9DDEBB-39D8-49F9-B69B-0ACB3110EF73}" type="datetime1">
              <a:rPr lang="en-US" smtClean="0"/>
              <a:t>5/19/24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70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F2E81-6EEB-4882-92C5-D630F2F9A245}" type="datetime1">
              <a:rPr lang="en-US" smtClean="0"/>
              <a:t>5/19/24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65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0FEEC-C6DD-4EC3-BCF3-27401640379D}" type="datetime1">
              <a:rPr lang="en-US" smtClean="0"/>
              <a:t>5/19/24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78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9A659-CD0F-42B4-8A47-FD3B17567DA8}" type="datetime1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49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4B50-68E9-4FD6-935C-3DF853E1165D}" type="datetime1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6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9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F0E5616-76C2-4183-ACDF-FFB9D459ECEF}" type="datetime1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91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99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62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5/19/24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8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Liście roślin tropikalnych i drzewa palmowego jako tło">
            <a:extLst>
              <a:ext uri="{FF2B5EF4-FFF2-40B4-BE49-F238E27FC236}">
                <a16:creationId xmlns:a16="http://schemas.microsoft.com/office/drawing/2014/main" id="{AD16582D-2B1C-A400-0B1D-5ABE47D6D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" r="1204" b="-3"/>
          <a:stretch/>
        </p:blipFill>
        <p:spPr>
          <a:xfrm>
            <a:off x="517868" y="508090"/>
            <a:ext cx="5705856" cy="5846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7DC2ECD-31E0-5872-3C83-5505BD7020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1547" y="976160"/>
            <a:ext cx="4822899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FrAgile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5F5A8BD-F910-1174-7279-46DCAA08B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01548" y="2578608"/>
            <a:ext cx="4672584" cy="376732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/>
              <a:t>HackathIOn 2024</a:t>
            </a:r>
          </a:p>
          <a:p>
            <a:pPr>
              <a:lnSpc>
                <a:spcPct val="110000"/>
              </a:lnSpc>
            </a:pPr>
            <a:endParaRPr lang="en-US" sz="1800"/>
          </a:p>
          <a:p>
            <a:pPr>
              <a:lnSpc>
                <a:spcPct val="110000"/>
              </a:lnSpc>
            </a:pPr>
            <a:r>
              <a:rPr lang="en-US" sz="1800"/>
              <a:t>Adam Naumiec, Michał Nożkiewicz, Wojciech Barczyński, Jakub Pryc, Paweł Lamża, Weronika Klatka</a:t>
            </a:r>
          </a:p>
          <a:p>
            <a:pPr>
              <a:lnSpc>
                <a:spcPct val="110000"/>
              </a:lnSpc>
            </a:pPr>
            <a:endParaRPr lang="en-US" sz="1800"/>
          </a:p>
          <a:p>
            <a:pPr>
              <a:lnSpc>
                <a:spcPct val="110000"/>
              </a:lnSpc>
            </a:pPr>
            <a:r>
              <a:rPr lang="en-US" sz="1800"/>
              <a:t>Kraków, 19 maja 2024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6407" y="508090"/>
            <a:ext cx="4660733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3997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02C5325-A535-54E3-6005-6AF3F95CF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8"/>
            <a:ext cx="9100263" cy="4870457"/>
          </a:xfrm>
        </p:spPr>
        <p:txBody>
          <a:bodyPr/>
          <a:lstStyle/>
          <a:p>
            <a:r>
              <a:rPr lang="pl-PL">
                <a:latin typeface="Helvetica"/>
                <a:cs typeface="Helvetica"/>
              </a:rPr>
              <a:t>Widok na przyszłość</a:t>
            </a:r>
            <a:endParaRPr lang="pl-PL">
              <a:latin typeface="Helvetica" pitchFamily="2" charset="0"/>
            </a:endParaRPr>
          </a:p>
        </p:txBody>
      </p:sp>
      <p:graphicFrame>
        <p:nvGraphicFramePr>
          <p:cNvPr id="6" name="Symbol zastępczy zawartości 2">
            <a:extLst>
              <a:ext uri="{FF2B5EF4-FFF2-40B4-BE49-F238E27FC236}">
                <a16:creationId xmlns:a16="http://schemas.microsoft.com/office/drawing/2014/main" id="{A9B639EC-427F-647A-9EA2-45DAD9223C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243828"/>
              </p:ext>
            </p:extLst>
          </p:nvPr>
        </p:nvGraphicFramePr>
        <p:xfrm>
          <a:off x="1429566" y="2286000"/>
          <a:ext cx="9238433" cy="3524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pole tekstowe 3">
            <a:extLst>
              <a:ext uri="{FF2B5EF4-FFF2-40B4-BE49-F238E27FC236}">
                <a16:creationId xmlns:a16="http://schemas.microsoft.com/office/drawing/2014/main" id="{8EE49A56-388F-B128-8E94-4A18392BF10F}"/>
              </a:ext>
            </a:extLst>
          </p:cNvPr>
          <p:cNvSpPr txBox="1"/>
          <p:nvPr/>
        </p:nvSpPr>
        <p:spPr>
          <a:xfrm rot="797287">
            <a:off x="8204742" y="538728"/>
            <a:ext cx="3966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b="1" i="1">
                <a:latin typeface="Comic Sans MS" panose="030F0902030302020204" pitchFamily="66" charset="0"/>
                <a:cs typeface="Apple Chancery" panose="03020702040506060504" pitchFamily="66" charset="-79"/>
              </a:rPr>
              <a:t>INWESTYCJA Z POTENCJAŁEM</a:t>
            </a:r>
          </a:p>
          <a:p>
            <a:pPr algn="ctr"/>
            <a:r>
              <a:rPr lang="pl-PL" b="1" i="1">
                <a:latin typeface="Comic Sans MS" panose="030F0902030302020204" pitchFamily="66" charset="0"/>
                <a:cs typeface="Apple Chancery" panose="03020702040506060504" pitchFamily="66" charset="-79"/>
              </a:rPr>
              <a:t>ZAPRASZAMY DO KONTAKTU</a:t>
            </a:r>
          </a:p>
        </p:txBody>
      </p:sp>
    </p:spTree>
    <p:extLst>
      <p:ext uri="{BB962C8B-B14F-4D97-AF65-F5344CB8AC3E}">
        <p14:creationId xmlns:p14="http://schemas.microsoft.com/office/powerpoint/2010/main" val="374471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C85DC5F-4BE7-3A26-02D3-C4F3C8838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wyszło, co mogło pójść lepiej?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69E572B-31B7-F9F7-C8BB-E75F89427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Wyszło dobrze:​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/>
              <a:t>Nauczyliśmy się podstaw </a:t>
            </a:r>
            <a:r>
              <a:rPr lang="pl-PL" sz="2400" dirty="0" err="1"/>
              <a:t>Reacta</a:t>
            </a:r>
            <a:r>
              <a:rPr lang="pl-PL" sz="2400" dirty="0"/>
              <a:t>-Native​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/>
              <a:t>Podział pracy był całkiem dobry​</a:t>
            </a:r>
          </a:p>
          <a:p>
            <a:endParaRPr lang="pl-PL" sz="2400" dirty="0"/>
          </a:p>
          <a:p>
            <a:r>
              <a:rPr lang="pl-PL" sz="2400" dirty="0"/>
              <a:t>Do poprawy:​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/>
              <a:t>Mniejsze </a:t>
            </a:r>
            <a:r>
              <a:rPr lang="pl-PL" sz="2400" dirty="0" err="1"/>
              <a:t>PRy</a:t>
            </a:r>
            <a:r>
              <a:rPr lang="pl-PL" sz="2400" dirty="0"/>
              <a:t>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400" dirty="0"/>
              <a:t>Branie nowej technologii do projektu nie zwiększa wydajności :)​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F4EEE7B-6B96-C8A2-A88C-4CF07CE51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3F113143-5FC9-C3D2-4320-B543B41D2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06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4" name="Picture 3" descr="Marmur z kolorami brązowymi i akwamaryna">
            <a:extLst>
              <a:ext uri="{FF2B5EF4-FFF2-40B4-BE49-F238E27FC236}">
                <a16:creationId xmlns:a16="http://schemas.microsoft.com/office/drawing/2014/main" id="{FE18DBC9-29A6-88DB-9667-3EB57808A6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4492" b="16283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7B080E6-308F-4DD8-A448-707DFB83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35388E2-B4FD-C32E-4068-44D809C5CE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9012" y="4197247"/>
            <a:ext cx="10179586" cy="1427911"/>
          </a:xfrm>
        </p:spPr>
        <p:txBody>
          <a:bodyPr>
            <a:normAutofit fontScale="47500" lnSpcReduction="20000"/>
          </a:bodyPr>
          <a:lstStyle/>
          <a:p>
            <a:pPr algn="ctr"/>
            <a:r>
              <a:rPr lang="pl-PL" sz="3500" err="1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HackathIOn</a:t>
            </a:r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 2024</a:t>
            </a:r>
          </a:p>
          <a:p>
            <a:pPr algn="ctr"/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Adam </a:t>
            </a:r>
            <a:r>
              <a:rPr lang="pl-PL" sz="3500" err="1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Naumiec</a:t>
            </a:r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, Michał </a:t>
            </a:r>
            <a:r>
              <a:rPr lang="pl-PL" sz="3500" err="1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Nożkiewicz</a:t>
            </a:r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, Wojciech Barczyński, Jakub </a:t>
            </a:r>
            <a:r>
              <a:rPr lang="pl-PL" sz="3500" err="1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Pryc</a:t>
            </a:r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, Paweł </a:t>
            </a:r>
            <a:r>
              <a:rPr lang="pl-PL" sz="3500" err="1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Lamża</a:t>
            </a:r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, Weronika Klatka</a:t>
            </a:r>
          </a:p>
          <a:p>
            <a:pPr algn="ctr"/>
            <a:r>
              <a:rPr lang="pl-PL" sz="3500">
                <a:ln w="3175">
                  <a:noFill/>
                </a:ln>
                <a:effectLst>
                  <a:glow rad="228600">
                    <a:srgbClr val="FFC000">
                      <a:alpha val="40000"/>
                    </a:srgb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rPr>
              <a:t>Kraków, 19 maja 2024</a:t>
            </a:r>
          </a:p>
          <a:p>
            <a:pPr algn="ctr"/>
            <a:endParaRPr lang="pl-PL" sz="2400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3228" y="3795164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odtytuł 2">
            <a:extLst>
              <a:ext uri="{FF2B5EF4-FFF2-40B4-BE49-F238E27FC236}">
                <a16:creationId xmlns:a16="http://schemas.microsoft.com/office/drawing/2014/main" id="{621B707C-DE49-AA86-3B4D-469BFCE51490}"/>
              </a:ext>
            </a:extLst>
          </p:cNvPr>
          <p:cNvSpPr txBox="1">
            <a:spLocks/>
          </p:cNvSpPr>
          <p:nvPr/>
        </p:nvSpPr>
        <p:spPr>
          <a:xfrm>
            <a:off x="1778979" y="2171033"/>
            <a:ext cx="8647180" cy="14279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Pct val="85000"/>
              <a:buFont typeface="Arial" panose="020B0604020202020204" pitchFamily="34" charset="0"/>
              <a:buNone/>
              <a:tabLst/>
              <a:defRPr/>
            </a:pPr>
            <a:r>
              <a:rPr kumimoji="0" lang="pl-PL" sz="7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ade Gothic Next Light"/>
                <a:ea typeface="+mn-lt"/>
                <a:cs typeface="+mn-lt"/>
              </a:rPr>
              <a:t>⚠️💀</a:t>
            </a:r>
            <a:r>
              <a:rPr kumimoji="0" lang="pl-PL" sz="7200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>
                  <a:glow rad="228600">
                    <a:srgbClr val="AAA66F">
                      <a:satMod val="175000"/>
                      <a:alpha val="40000"/>
                    </a:srgbClr>
                  </a:glow>
                </a:effectLst>
                <a:uLnTx/>
                <a:uFillTx/>
                <a:latin typeface="Helvetica"/>
                <a:ea typeface="+mn-ea"/>
                <a:cs typeface="Helvetica"/>
              </a:rPr>
              <a:t>FrAgile</a:t>
            </a:r>
            <a:r>
              <a:rPr kumimoji="0" lang="pl-PL" sz="7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ade Gothic Next Light"/>
                <a:ea typeface="+mn-lt"/>
                <a:cs typeface="+mn-lt"/>
              </a:rPr>
              <a:t>💀⚠️</a:t>
            </a:r>
            <a:endParaRPr kumimoji="0" lang="pl-PL" sz="7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itchFamily="2" charset="0"/>
              <a:ea typeface="+mn-e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2606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Obraz zawierający tekst, szkic, rysowanie, sztuka&#10;&#10;Opis wygenerowany automatycznie">
            <a:extLst>
              <a:ext uri="{FF2B5EF4-FFF2-40B4-BE49-F238E27FC236}">
                <a16:creationId xmlns:a16="http://schemas.microsoft.com/office/drawing/2014/main" id="{2CF6F7F2-5052-5B7D-C565-141E040DF5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209"/>
          <a:stretch/>
        </p:blipFill>
        <p:spPr>
          <a:xfrm>
            <a:off x="517866" y="2178757"/>
            <a:ext cx="6684439" cy="4167248"/>
          </a:xfrm>
          <a:prstGeom prst="rect">
            <a:avLst/>
          </a:prstGeom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1561B22-61CF-1081-7E0B-718021F0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r>
              <a:rPr lang="pl-PL" sz="4400"/>
              <a:t>Założenia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D26E70-B37D-B5B9-1A8C-316257F3B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3" y="1033272"/>
            <a:ext cx="4166909" cy="5312732"/>
          </a:xfrm>
        </p:spPr>
        <p:txBody>
          <a:bodyPr>
            <a:normAutofit/>
          </a:bodyPr>
          <a:lstStyle/>
          <a:p>
            <a:r>
              <a:rPr lang="pl-PL" sz="1800"/>
              <a:t>Aplikacja wspomagająca organizację Dni Otwartych na Wydziale Informatyki AGH.</a:t>
            </a:r>
          </a:p>
          <a:p>
            <a:endParaRPr lang="pl-PL" sz="1800"/>
          </a:p>
          <a:p>
            <a:r>
              <a:rPr lang="pl-PL" sz="1800"/>
              <a:t>Główne funkcjonalności: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1800"/>
              <a:t>prezentacja dostępnych stanowisk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1800"/>
              <a:t>wybieranie aktywności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1800"/>
              <a:t>nawigacja po budynku za pomocą kodów QR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1800"/>
              <a:t>quizy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7A66294-6034-D205-B523-78F4ED44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1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133853-7D20-B257-B8DF-AF12498C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BB4468A-6BAE-8D0B-EC0F-ECED35710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0AE9356-4AD1-621B-4F73-FA850D0A98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8191E6C-3558-82EC-24FE-99E62EF915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CC6BCDBE-12B8-787E-5F48-AB88D0E03D3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80186920-313B-7808-B97F-1537EF69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7463D1B4-2FC1-CBDF-9438-5DAC9A4E4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AE44EA06-B88B-7DB0-18A7-0E9771B12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66" y="0"/>
            <a:ext cx="3256920" cy="6858000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DE43BAFC-F97C-6510-7FB5-9FA340983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080" y="0"/>
            <a:ext cx="3256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62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A3443A-977F-E0CC-034B-5E8BB04A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6281928" cy="1463040"/>
          </a:xfrm>
        </p:spPr>
        <p:txBody>
          <a:bodyPr>
            <a:normAutofit/>
          </a:bodyPr>
          <a:lstStyle/>
          <a:p>
            <a:r>
              <a:rPr lang="pl-PL" sz="4400">
                <a:latin typeface="Helvetica" pitchFamily="2" charset="0"/>
              </a:rPr>
              <a:t>Preferencje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9AC64F3-1175-98E4-9704-0876D5B12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578608"/>
            <a:ext cx="4979820" cy="376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400" dirty="0">
                <a:latin typeface="Helvetica" pitchFamily="2" charset="0"/>
              </a:rPr>
              <a:t>Użytkownik wybiera interesujące go aktywności i ustawia kolejność, w której chciałby je zobaczyć.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C11C25-4808-8451-199C-E82534885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053" y="217170"/>
            <a:ext cx="2975403" cy="6423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366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A3443A-977F-E0CC-034B-5E8BB04A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6281928" cy="1463040"/>
          </a:xfrm>
        </p:spPr>
        <p:txBody>
          <a:bodyPr>
            <a:normAutofit/>
          </a:bodyPr>
          <a:lstStyle/>
          <a:p>
            <a:r>
              <a:rPr lang="pl-PL" sz="4400">
                <a:latin typeface="Helvetica" pitchFamily="2" charset="0"/>
              </a:rPr>
              <a:t>Nawigacja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9AC64F3-1175-98E4-9704-0876D5B12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578608"/>
            <a:ext cx="4979820" cy="37673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>
                <a:latin typeface="Helvetica" pitchFamily="2" charset="0"/>
              </a:rPr>
              <a:t>Aplikacja znajduje trasę do następnego stanowiska i nawiguje użytkownika do następnego stoiska.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31CA19-B822-B13D-4CCC-776CB8DA4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7368" y="365760"/>
            <a:ext cx="2827824" cy="612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089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56490EB3-77DD-49C4-688C-4B93B47C0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68" r="-2" b="-2"/>
          <a:stretch/>
        </p:blipFill>
        <p:spPr>
          <a:xfrm>
            <a:off x="7586236" y="508090"/>
            <a:ext cx="4081805" cy="5846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D9448E18-5435-5F8D-9AAE-D60CABF0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59"/>
            <a:ext cx="6301185" cy="1463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l-PL" sz="3100">
                <a:effectLst/>
                <a:latin typeface="Helvetica"/>
                <a:cs typeface="Helvetica"/>
              </a:rPr>
              <a:t>Wykorzystanie najnowszych nowinek zaawansowanych technologii - kodów QR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8E688F5-6C79-5568-FC09-81E82DF3D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926080"/>
            <a:ext cx="6281928" cy="341985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 sz="2400" dirty="0">
                <a:latin typeface="Helvetica"/>
                <a:cs typeface="Helvetica"/>
              </a:rPr>
              <a:t>Nawigowanie użytkownika odbywa się za pomocą kodów QR. Użytkownik może zeskanować lub wpisać kody znajdujące się na stanowisku, po czym aplikacja udziela wskazówek jak dotrzeć do następnego miejsca.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09331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A3443A-977F-E0CC-034B-5E8BB04A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445" y="901418"/>
            <a:ext cx="5966314" cy="1745225"/>
          </a:xfrm>
        </p:spPr>
        <p:txBody>
          <a:bodyPr>
            <a:normAutofit/>
          </a:bodyPr>
          <a:lstStyle/>
          <a:p>
            <a:r>
              <a:rPr lang="pl-PL" sz="4400">
                <a:latin typeface="Helvetica" pitchFamily="2" charset="0"/>
              </a:rPr>
              <a:t>Quizy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9AC64F3-1175-98E4-9704-0876D5B12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66" y="2646643"/>
            <a:ext cx="4479398" cy="309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>
                <a:latin typeface="Helvetica" pitchFamily="2" charset="0"/>
              </a:rPr>
              <a:t>Po zeskanowaniu kodu przy stanowisku, użytkownik może rozwiązać quiz związany z danym miejscem.</a:t>
            </a:r>
          </a:p>
          <a:p>
            <a:pPr marL="0" indent="0">
              <a:buNone/>
            </a:pPr>
            <a:endParaRPr lang="pl-PL" dirty="0">
              <a:latin typeface="Helvetica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DA2352-C58F-4995-A5AB-E93CBDB48A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197" y="354724"/>
            <a:ext cx="2860785" cy="614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9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Logo React Native">
            <a:extLst>
              <a:ext uri="{FF2B5EF4-FFF2-40B4-BE49-F238E27FC236}">
                <a16:creationId xmlns:a16="http://schemas.microsoft.com/office/drawing/2014/main" id="{7E9A059B-FE60-6914-832D-83B99758C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11" r="11456" b="1"/>
          <a:stretch/>
        </p:blipFill>
        <p:spPr bwMode="auto">
          <a:xfrm>
            <a:off x="20" y="10"/>
            <a:ext cx="6095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5D5B9B-A8AB-7571-74A0-31652089A929}"/>
              </a:ext>
            </a:extLst>
          </p:cNvPr>
          <p:cNvSpPr txBox="1"/>
          <p:nvPr/>
        </p:nvSpPr>
        <p:spPr>
          <a:xfrm>
            <a:off x="1448400" y="3200400"/>
            <a:ext cx="6739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800" b="1" i="0" u="none" strike="noStrike" kern="1200" cap="all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/>
                <a:ea typeface="+mn-ea"/>
                <a:cs typeface="+mn-cs"/>
              </a:rPr>
              <a:t>REACT NATIVE</a:t>
            </a:r>
            <a:r>
              <a:rPr kumimoji="0" lang="en-GB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/>
                <a:ea typeface="+mn-ea"/>
                <a:cs typeface="Helvetica"/>
              </a:rPr>
              <a:t>​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11" name="Content Placeholder 3" descr="A person holding a cell phone&#10;&#10;Description automatically generated">
            <a:extLst>
              <a:ext uri="{FF2B5EF4-FFF2-40B4-BE49-F238E27FC236}">
                <a16:creationId xmlns:a16="http://schemas.microsoft.com/office/drawing/2014/main" id="{074ACA94-944F-35EE-A70C-3A72DD8D4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74982" y="1318013"/>
            <a:ext cx="5306850" cy="4221975"/>
          </a:xfrm>
        </p:spPr>
      </p:pic>
    </p:spTree>
    <p:extLst>
      <p:ext uri="{BB962C8B-B14F-4D97-AF65-F5344CB8AC3E}">
        <p14:creationId xmlns:p14="http://schemas.microsoft.com/office/powerpoint/2010/main" val="2062940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7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E467C92F-654F-446B-8347-9FF2DAF66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32FB6D0-0EEE-47B8-3484-C49C4E97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i="1" dirty="0"/>
              <a:t>Live </a:t>
            </a:r>
            <a:r>
              <a:rPr lang="en-US" i="1" dirty="0" err="1"/>
              <a:t>DEmo</a:t>
            </a:r>
            <a:endParaRPr lang="en-US" i="1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4B4A659-B042-6BC4-148F-7D49A8D43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4290868"/>
            <a:ext cx="7619999" cy="104313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/>
              <a:t> </a:t>
            </a:r>
          </a:p>
        </p:txBody>
      </p:sp>
      <p:cxnSp>
        <p:nvCxnSpPr>
          <p:cNvPr id="22" name="Straight Connector 15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010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estaltVTI">
  <a:themeElements>
    <a:clrScheme name="AnalogousFromLightSeedLeftStep">
      <a:dk1>
        <a:srgbClr val="000000"/>
      </a:dk1>
      <a:lt1>
        <a:srgbClr val="FFFFFF"/>
      </a:lt1>
      <a:dk2>
        <a:srgbClr val="223A3B"/>
      </a:dk2>
      <a:lt2>
        <a:srgbClr val="E8E5E2"/>
      </a:lt2>
      <a:accent1>
        <a:srgbClr val="57A7EC"/>
      </a:accent1>
      <a:accent2>
        <a:srgbClr val="33B3BA"/>
      </a:accent2>
      <a:accent3>
        <a:srgbClr val="33B585"/>
      </a:accent3>
      <a:accent4>
        <a:srgbClr val="2EB94C"/>
      </a:accent4>
      <a:accent5>
        <a:srgbClr val="4FB934"/>
      </a:accent5>
      <a:accent6>
        <a:srgbClr val="83B03A"/>
      </a:accent6>
      <a:hlink>
        <a:srgbClr val="A07C5D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Portal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D39089"/>
      </a:accent1>
      <a:accent2>
        <a:srgbClr val="C79A6B"/>
      </a:accent2>
      <a:accent3>
        <a:srgbClr val="AAA66F"/>
      </a:accent3>
      <a:accent4>
        <a:srgbClr val="91AB5F"/>
      </a:accent4>
      <a:accent5>
        <a:srgbClr val="80AE72"/>
      </a:accent5>
      <a:accent6>
        <a:srgbClr val="63B371"/>
      </a:accent6>
      <a:hlink>
        <a:srgbClr val="588C92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ppt/theme/theme3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ppt/theme/theme4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245</Words>
  <Application>Microsoft Macintosh PowerPoint</Application>
  <PresentationFormat>Panoramiczny</PresentationFormat>
  <Paragraphs>47</Paragraphs>
  <Slides>12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3</vt:i4>
      </vt:variant>
      <vt:variant>
        <vt:lpstr>Tytuły slajdów</vt:lpstr>
      </vt:variant>
      <vt:variant>
        <vt:i4>12</vt:i4>
      </vt:variant>
    </vt:vector>
  </HeadingPairs>
  <TitlesOfParts>
    <vt:vector size="23" baseType="lpstr">
      <vt:lpstr>Aptos</vt:lpstr>
      <vt:lpstr>Arial</vt:lpstr>
      <vt:lpstr>Bierstadt</vt:lpstr>
      <vt:lpstr>Comic Sans MS</vt:lpstr>
      <vt:lpstr>Helvetica</vt:lpstr>
      <vt:lpstr>Neue Haas Grotesk Text Pro</vt:lpstr>
      <vt:lpstr>Trade Gothic Next Cond</vt:lpstr>
      <vt:lpstr>Trade Gothic Next Light</vt:lpstr>
      <vt:lpstr>GestaltVTI</vt:lpstr>
      <vt:lpstr>PortalVTI</vt:lpstr>
      <vt:lpstr>DylanVTI</vt:lpstr>
      <vt:lpstr>FrAgile</vt:lpstr>
      <vt:lpstr>Założenia</vt:lpstr>
      <vt:lpstr>Prezentacja programu PowerPoint</vt:lpstr>
      <vt:lpstr>Preferencje</vt:lpstr>
      <vt:lpstr>Nawigacja</vt:lpstr>
      <vt:lpstr>Wykorzystanie najnowszych nowinek zaawansowanych technologii - kodów QR</vt:lpstr>
      <vt:lpstr>Quizy</vt:lpstr>
      <vt:lpstr>Prezentacja programu PowerPoint</vt:lpstr>
      <vt:lpstr>Live DEmo</vt:lpstr>
      <vt:lpstr>Widok na przyszłość</vt:lpstr>
      <vt:lpstr>Co wyszło, co mogło pójść lepiej?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FrAgile</dc:title>
  <dc:creator>Adam Naumiec</dc:creator>
  <cp:lastModifiedBy>Adam Naumiec</cp:lastModifiedBy>
  <cp:revision>4</cp:revision>
  <dcterms:created xsi:type="dcterms:W3CDTF">2024-05-19T14:05:27Z</dcterms:created>
  <dcterms:modified xsi:type="dcterms:W3CDTF">2024-05-19T14:38:09Z</dcterms:modified>
</cp:coreProperties>
</file>

<file path=docProps/thumbnail.jpeg>
</file>